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3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5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941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2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581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19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7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8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4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7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6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3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7F8B5-2BBD-433D-87CD-63680F9A909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08551D-A563-4A46-9B25-02BEF690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1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Eprep</a:t>
            </a:r>
            <a:r>
              <a:rPr lang="en-US" b="1" dirty="0" smtClean="0">
                <a:solidFill>
                  <a:srgbClr val="0070C0"/>
                </a:solidFill>
              </a:rPr>
              <a:t>-Test 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Passage Types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Question Types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9212" y="2094789"/>
            <a:ext cx="8054788" cy="258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CATEGORY: SYNTHESIS</a:t>
            </a:r>
            <a:endParaRPr lang="en-US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Multiple Texts (Paired Passages)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Making connections between topically related informational passages.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Quantitative Information (Informational Graphics)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Locating data in informational graphics such as tables, graphs, and charts; drawing reasonable conclusions from such graphics; and integrating information displayed graphically with information and ideas in a passage.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7235"/>
            <a:ext cx="5097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Question Types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5720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536" y="0"/>
            <a:ext cx="5248488" cy="675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" y="1663927"/>
            <a:ext cx="5575969" cy="348936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092" y="332887"/>
            <a:ext cx="5421614" cy="615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7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616" y="0"/>
            <a:ext cx="5310959" cy="661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69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07"/>
          <a:stretch/>
        </p:blipFill>
        <p:spPr>
          <a:xfrm>
            <a:off x="883369" y="0"/>
            <a:ext cx="5229411" cy="274883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88"/>
          <a:stretch/>
        </p:blipFill>
        <p:spPr>
          <a:xfrm>
            <a:off x="883369" y="2904563"/>
            <a:ext cx="4939207" cy="374367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909" y="1878448"/>
            <a:ext cx="5450913" cy="289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93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912" y="143453"/>
            <a:ext cx="93926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HOMEWORK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912" y="1362619"/>
            <a:ext cx="78665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Review Section 2 on environmental science (air pollution)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Label each question type.  If you think it could count as more than one, list both types.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4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7763" y="991978"/>
            <a:ext cx="82609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Literary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excerpts from novels or short stories, whether classic or contemporary; or American or global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Informational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sciences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 documents/global conversations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829" y="68648"/>
            <a:ext cx="5186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 TYPES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360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94300"/>
            <a:ext cx="6789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1-Literature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262" y="871715"/>
            <a:ext cx="6590961" cy="598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5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0332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</a:t>
            </a:r>
            <a:r>
              <a:rPr 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2-Informational </a:t>
            </a:r>
          </a:p>
          <a:p>
            <a:r>
              <a:rPr 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(environmental science)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282" y="2043952"/>
            <a:ext cx="7577668" cy="481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6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941" y="0"/>
            <a:ext cx="81447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3-Informational</a:t>
            </a:r>
          </a:p>
          <a:p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(medicine)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832" y="1754326"/>
            <a:ext cx="6692365" cy="51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3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940" y="0"/>
            <a:ext cx="1103467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</a:t>
            </a:r>
            <a:r>
              <a:rPr 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4-Found Documents </a:t>
            </a:r>
          </a:p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(paired passages-historical speeches)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19" y="1436052"/>
            <a:ext cx="10016117" cy="542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2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0332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Passage</a:t>
            </a:r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5-Informational </a:t>
            </a:r>
          </a:p>
          <a:p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(science-cosmology)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34" y="1323439"/>
            <a:ext cx="6684272" cy="509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18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235"/>
            <a:ext cx="5097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Question Types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411" y="1362794"/>
            <a:ext cx="9749117" cy="4645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CATEGORY: INFORMATION AND IDEAS</a:t>
            </a:r>
            <a:endParaRPr lang="en-US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Reading Closely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Determining what’s stated or implied in a passage and applying what you’ve learned from it to a new, similar situation.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Citing Textual Evidence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Deciding which part of a passage best supports either the answer to another question or a given conclusion.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Determining Central Ideas and Themes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Understanding the main point(s) or theme(s) of a passage.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Summarizing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Recognizing an effective summary of a passage or of a part of a passage.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Relationships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Drawing connections (such as cause/effect, compare/contrast, and sequence) between people, ideas, and the like in a passage.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Interpreting Words and Phrases (Vocabulary) in Context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Figuring out the precise meaning of a particular word or phrase as it’s used in a passage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235"/>
            <a:ext cx="5097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Question Types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835" y="1304313"/>
            <a:ext cx="9332259" cy="4942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CATEGORY: RHETORIC</a:t>
            </a:r>
            <a:endParaRPr lang="en-US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Word Choice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Understanding how an author selects words, phrases, and language patterns to influence meaning, tone, and style.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Text Structure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Describing how an author shapes and organizes a text and how the parts of the passage contribute to the whole text.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Point of View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Understanding the point of view or perspective from which passages are told and how that point of view or perspective affects the content and style of the passage.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Purpose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Determining the main rhetorical aim of a passage or a part of the passage, such as a paragraph.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Arguments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Examining the claims, counterclaims, reasoning, and evidence an author uses in an argument.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62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431</Words>
  <Application>Microsoft Office PowerPoint</Application>
  <PresentationFormat>Widescreen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Facet</vt:lpstr>
      <vt:lpstr>Eprep-Test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Eprep-Test 1</dc:title>
  <dc:creator>Colleen Remar</dc:creator>
  <cp:lastModifiedBy>Colleen Remar</cp:lastModifiedBy>
  <cp:revision>4</cp:revision>
  <dcterms:created xsi:type="dcterms:W3CDTF">2018-04-17T01:55:05Z</dcterms:created>
  <dcterms:modified xsi:type="dcterms:W3CDTF">2018-04-17T02:19:06Z</dcterms:modified>
</cp:coreProperties>
</file>